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8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9.xml" ContentType="application/vnd.openxmlformats-officedocument.presentationml.slideLayou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1.xml" ContentType="application/vnd.openxmlformats-officedocument.presentationml.slideLayout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ags/tag37.xml" ContentType="application/vnd.openxmlformats-officedocument.presentationml.tags+xml"/>
  <Override PartName="/ppt/slides/slide3.xml" ContentType="application/vnd.openxmlformats-officedocument.presentationml.slide+xml"/>
  <Override PartName="/ppt/tags/tag38.xml" ContentType="application/vnd.openxmlformats-officedocument.presentationml.tags+xml"/>
  <Override PartName="/ppt/slides/slide4.xml" ContentType="application/vnd.openxmlformats-officedocument.presentationml.slide+xml"/>
  <Override PartName="/ppt/tags/tag39.xml" ContentType="application/vnd.openxmlformats-officedocument.presentationml.tag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3D7183"/>
    <a:srgbClr val="FFFFFF"/>
    <a:srgbClr val="A4BAB4"/>
    <a:srgbClr val="DCDCDC"/>
    <a:srgbClr val="F0F0F0"/>
    <a:srgbClr val="E6E6E6"/>
    <a:srgbClr val="C8C8C8"/>
    <a:srgbClr val="FAFAFA"/>
    <a:srgbClr val="BEBE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07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tableStyles" Target="tableStyles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38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>
                <a:latin typeface="Arial Black" panose="020B0A04020102020204" charset="0"/>
                <a:ea typeface="Arial Black" panose="020B0A04020102020204" charset="0"/>
              </a:rPr>
            </a:fld>
            <a:endParaRPr altLang="en-US" lang="zh-CN" smtClean="0"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48639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40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>
                <a:latin typeface="Arial Black" panose="020B0A04020102020204" charset="0"/>
                <a:ea typeface="Arial Black" panose="020B0A04020102020204" charset="0"/>
              </a:rPr>
            </a:fld>
            <a:endParaRPr altLang="en-US" lang="zh-CN" smtClean="0"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>
                <a:latin typeface="Arial Black" panose="020B0A04020102020204" charset="0"/>
                <a:ea typeface="Arial Black" panose="020B0A04020102020204" charset="0"/>
              </a:defRPr>
            </a:lvl1pPr>
          </a:lstStyle>
          <a:p>
            <a:endParaRPr altLang="en-US" lang="zh-CN"/>
          </a:p>
        </p:txBody>
      </p:sp>
      <p:sp>
        <p:nvSpPr>
          <p:cNvPr id="104863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>
                <a:latin typeface="Arial Black" panose="020B0A04020102020204" charset="0"/>
                <a:ea typeface="Arial Black" panose="020B0A04020102020204" charset="0"/>
              </a:defRPr>
            </a:lvl1pPr>
          </a:lstStyle>
          <a:p>
            <a:fld id="{1AC49D05-6128-4D0D-A32A-06A5E73B386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63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单击此处编辑母版文本样式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3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>
                <a:latin typeface="Arial Black" panose="020B0A04020102020204" charset="0"/>
                <a:ea typeface="Arial Black" panose="020B0A04020102020204" charset="0"/>
              </a:defRPr>
            </a:lvl1pPr>
          </a:lstStyle>
          <a:p>
            <a:endParaRPr altLang="en-US" lang="zh-CN"/>
          </a:p>
        </p:txBody>
      </p:sp>
      <p:sp>
        <p:nvSpPr>
          <p:cNvPr id="104863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>
                <a:latin typeface="Arial Black" panose="020B0A04020102020204" charset="0"/>
                <a:ea typeface="Arial Black" panose="020B0A04020102020204" charset="0"/>
              </a:defRPr>
            </a:lvl1pPr>
          </a:lstStyle>
          <a:p>
            <a:fld id="{5849F42C-2DAE-424C-A4B8-3140182C3E9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600" kern="1200">
        <a:solidFill>
          <a:schemeClr val="tx1"/>
        </a:solidFill>
        <a:latin typeface="Arial Black" panose="020B0A04020102020204" charset="0"/>
        <a:ea typeface="Arial Black" panose="020B0A04020102020204" charset="0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Arial Black" panose="020B0A04020102020204" charset="0"/>
        <a:ea typeface="Arial Black" panose="020B0A04020102020204" charset="0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Arial Black" panose="020B0A04020102020204" charset="0"/>
        <a:ea typeface="Arial Black" panose="020B0A04020102020204" charset="0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Arial Black" panose="020B0A04020102020204" charset="0"/>
        <a:ea typeface="Arial Black" panose="020B0A04020102020204" charset="0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Arial Black" panose="020B0A04020102020204" charset="0"/>
        <a:ea typeface="Arial Black" panose="020B0A04020102020204" charset="0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/>
      </p:grpSpPr>
      <p:sp>
        <p:nvSpPr>
          <p:cNvPr id="1048584" name="幻灯片图像占位符 1"/>
          <p:cNvSpPr/>
          <p:nvPr>
            <p:ph type="sldImg" idx="2"/>
          </p:nvPr>
        </p:nvSpPr>
        <p:spPr/>
      </p:sp>
      <p:sp>
        <p:nvSpPr>
          <p:cNvPr id="1048585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"/>
        <p:cNvGrpSpPr/>
        <p:nvPr/>
      </p:nvGrpSpPr>
      <p:grpSpPr>
        <a:xfrm/>
      </p:grpSpPr>
      <p:sp>
        <p:nvSpPr>
          <p:cNvPr id="1048595" name="幻灯片图像占位符 1"/>
          <p:cNvSpPr/>
          <p:nvPr>
            <p:ph type="sldImg" idx="2"/>
          </p:nvPr>
        </p:nvSpPr>
        <p:spPr/>
      </p:sp>
      <p:sp>
        <p:nvSpPr>
          <p:cNvPr id="1048596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tags" Target="../tags/tag32.xml"/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7"/>
          <p:cNvGrpSpPr/>
          <p:nvPr userDrawn="1"/>
        </p:nvGrpSpPr>
        <p:grpSpPr>
          <a:xfrm rot="0">
            <a:off x="-5080" y="-17145"/>
            <a:ext cx="5830570" cy="5168265"/>
            <a:chOff x="-8" y="-27"/>
            <a:chExt cx="6882" cy="6100"/>
          </a:xfrm>
        </p:grpSpPr>
        <p:pic>
          <p:nvPicPr>
            <p:cNvPr id="2097152" name="图片 5" descr="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>
            <a:xfrm>
              <a:off x="-8" y="-27"/>
              <a:ext cx="5920" cy="6100"/>
            </a:xfrm>
            <a:prstGeom prst="rect"/>
          </p:spPr>
        </p:pic>
        <p:pic>
          <p:nvPicPr>
            <p:cNvPr id="2097153" name="图片 6" descr="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-8" y="-27"/>
              <a:ext cx="6882" cy="4459"/>
            </a:xfrm>
            <a:prstGeom prst="rect"/>
          </p:spPr>
        </p:pic>
      </p:grpSp>
      <p:pic>
        <p:nvPicPr>
          <p:cNvPr id="2097154" name="图片 15" descr="9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2021205" y="591185"/>
            <a:ext cx="1028700" cy="1243330"/>
          </a:xfrm>
          <a:prstGeom prst="rect"/>
        </p:spPr>
      </p:pic>
      <p:pic>
        <p:nvPicPr>
          <p:cNvPr id="2097155" name="图片 18" descr="1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-5080" y="3321050"/>
            <a:ext cx="1041400" cy="990600"/>
          </a:xfrm>
          <a:prstGeom prst="rect"/>
        </p:spPr>
      </p:pic>
      <p:grpSp>
        <p:nvGrpSpPr>
          <p:cNvPr id="27" name="组合 4"/>
          <p:cNvGrpSpPr/>
          <p:nvPr userDrawn="1"/>
        </p:nvGrpSpPr>
        <p:grpSpPr>
          <a:xfrm>
            <a:off x="6986270" y="2559050"/>
            <a:ext cx="5210810" cy="4315460"/>
            <a:chOff x="11002" y="4030"/>
            <a:chExt cx="8206" cy="6796"/>
          </a:xfrm>
        </p:grpSpPr>
        <p:grpSp>
          <p:nvGrpSpPr>
            <p:cNvPr id="28" name="组合 10"/>
            <p:cNvGrpSpPr/>
            <p:nvPr/>
          </p:nvGrpSpPr>
          <p:grpSpPr>
            <a:xfrm>
              <a:off x="11002" y="4030"/>
              <a:ext cx="8207" cy="6797"/>
              <a:chOff x="3120" y="7540"/>
              <a:chExt cx="6520" cy="5400"/>
            </a:xfrm>
          </p:grpSpPr>
          <p:pic>
            <p:nvPicPr>
              <p:cNvPr id="2097156" name="图片 8" descr="6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5"/>
              <a:srcRect/>
              <a:stretch>
                <a:fillRect/>
              </a:stretch>
            </p:blipFill>
            <p:spPr>
              <a:xfrm>
                <a:off x="3120" y="7540"/>
                <a:ext cx="6520" cy="5400"/>
              </a:xfrm>
              <a:prstGeom prst="rect"/>
            </p:spPr>
          </p:pic>
          <p:pic>
            <p:nvPicPr>
              <p:cNvPr id="2097157" name="图片 9" descr="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6"/>
              <a:srcRect/>
              <a:stretch>
                <a:fillRect/>
              </a:stretch>
            </p:blipFill>
            <p:spPr>
              <a:xfrm>
                <a:off x="5280" y="9880"/>
                <a:ext cx="4360" cy="3060"/>
              </a:xfrm>
              <a:prstGeom prst="rect"/>
            </p:spPr>
          </p:pic>
        </p:grpSp>
        <p:pic>
          <p:nvPicPr>
            <p:cNvPr id="2097158" name="图片 13" descr="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7"/>
            <a:srcRect/>
            <a:stretch>
              <a:fillRect/>
            </a:stretch>
          </p:blipFill>
          <p:spPr>
            <a:xfrm>
              <a:off x="14692" y="8859"/>
              <a:ext cx="1600" cy="1640"/>
            </a:xfrm>
            <a:prstGeom prst="rect"/>
          </p:spPr>
        </p:pic>
        <p:pic>
          <p:nvPicPr>
            <p:cNvPr id="2097159" name="图片 1" descr="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>
            <a:xfrm>
              <a:off x="17132" y="6394"/>
              <a:ext cx="1640" cy="1560"/>
            </a:xfrm>
            <a:prstGeom prst="rect"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1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612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613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2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603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604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anchor="t" anchorCtr="0" bIns="38100" lIns="101600" rIns="25400" rtlCol="0" tIns="38100" vert="horz">
            <a:noAutofit/>
          </a:bodyPr>
          <a:lstStyle>
            <a:lvl1pPr algn="ctr" defTabSz="914400" eaLnBrk="1" fontAlgn="auto" hangingPunct="1" latinLnBrk="0" marL="0" marR="0" rtl="0">
              <a:lnSpc>
                <a:spcPct val="100000"/>
              </a:lnSpc>
              <a:buNone/>
              <a:defRPr altLang="en-US" baseline="0" b="0" cap="none" dirty="0" sz="5400" i="0" kern="1200" kumimoji="0" lang="zh-CN" noProof="1" normalizeH="0" spc="600" strike="noStrike" u="none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4"/>
          <p:cNvGrpSpPr/>
          <p:nvPr userDrawn="1"/>
        </p:nvGrpSpPr>
        <p:grpSpPr>
          <a:xfrm>
            <a:off x="-5080" y="-17145"/>
            <a:ext cx="1659890" cy="1471295"/>
            <a:chOff x="-8" y="-27"/>
            <a:chExt cx="4602" cy="4078"/>
          </a:xfrm>
        </p:grpSpPr>
        <p:grpSp>
          <p:nvGrpSpPr>
            <p:cNvPr id="97" name="组合 7"/>
            <p:cNvGrpSpPr/>
            <p:nvPr/>
          </p:nvGrpSpPr>
          <p:grpSpPr>
            <a:xfrm>
              <a:off x="-8" y="-27"/>
              <a:ext cx="4602" cy="4079"/>
              <a:chOff x="-8" y="-27"/>
              <a:chExt cx="6882" cy="6100"/>
            </a:xfrm>
          </p:grpSpPr>
          <p:pic>
            <p:nvPicPr>
              <p:cNvPr id="2097186" name="图片 5" descr="5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rcRect/>
              <a:stretch>
                <a:fillRect/>
              </a:stretch>
            </p:blipFill>
            <p:spPr>
              <a:xfrm>
                <a:off x="-8" y="-27"/>
                <a:ext cx="5920" cy="6100"/>
              </a:xfrm>
              <a:prstGeom prst="rect"/>
            </p:spPr>
          </p:pic>
          <p:pic>
            <p:nvPicPr>
              <p:cNvPr id="2097187" name="图片 6" descr="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rcRect/>
              <a:stretch>
                <a:fillRect/>
              </a:stretch>
            </p:blipFill>
            <p:spPr>
              <a:xfrm>
                <a:off x="-8" y="-27"/>
                <a:ext cx="6882" cy="4459"/>
              </a:xfrm>
              <a:prstGeom prst="rect"/>
            </p:spPr>
          </p:pic>
        </p:grpSp>
        <p:pic>
          <p:nvPicPr>
            <p:cNvPr id="2097188" name="图片 15" descr="9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>
            <a:xfrm>
              <a:off x="1878" y="397"/>
              <a:ext cx="831" cy="1004"/>
            </a:xfrm>
            <a:prstGeom prst="rect"/>
          </p:spPr>
        </p:pic>
        <p:pic>
          <p:nvPicPr>
            <p:cNvPr id="2097189" name="图片 18" descr="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>
            <a:xfrm>
              <a:off x="234" y="2064"/>
              <a:ext cx="841" cy="800"/>
            </a:xfrm>
            <a:prstGeom prst="rect"/>
          </p:spPr>
        </p:pic>
      </p:grpSp>
      <p:grpSp>
        <p:nvGrpSpPr>
          <p:cNvPr id="98" name="组合 11"/>
          <p:cNvGrpSpPr/>
          <p:nvPr userDrawn="1"/>
        </p:nvGrpSpPr>
        <p:grpSpPr>
          <a:xfrm>
            <a:off x="10368915" y="5360035"/>
            <a:ext cx="1828800" cy="1514475"/>
            <a:chOff x="14591" y="7002"/>
            <a:chExt cx="4618" cy="3824"/>
          </a:xfrm>
        </p:grpSpPr>
        <p:grpSp>
          <p:nvGrpSpPr>
            <p:cNvPr id="99" name="组合 10"/>
            <p:cNvGrpSpPr/>
            <p:nvPr/>
          </p:nvGrpSpPr>
          <p:grpSpPr>
            <a:xfrm>
              <a:off x="14591" y="7002"/>
              <a:ext cx="4618" cy="3825"/>
              <a:chOff x="3120" y="7540"/>
              <a:chExt cx="6520" cy="5400"/>
            </a:xfrm>
          </p:grpSpPr>
          <p:pic>
            <p:nvPicPr>
              <p:cNvPr id="2097190" name="图片 8" descr="6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5"/>
              <a:srcRect/>
              <a:stretch>
                <a:fillRect/>
              </a:stretch>
            </p:blipFill>
            <p:spPr>
              <a:xfrm>
                <a:off x="3120" y="7540"/>
                <a:ext cx="6520" cy="5400"/>
              </a:xfrm>
              <a:prstGeom prst="rect"/>
            </p:spPr>
          </p:pic>
          <p:pic>
            <p:nvPicPr>
              <p:cNvPr id="2097191" name="图片 9" descr="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6"/>
              <a:srcRect/>
              <a:stretch>
                <a:fillRect/>
              </a:stretch>
            </p:blipFill>
            <p:spPr>
              <a:xfrm>
                <a:off x="5280" y="9880"/>
                <a:ext cx="4360" cy="3060"/>
              </a:xfrm>
              <a:prstGeom prst="rect"/>
            </p:spPr>
          </p:pic>
        </p:grpSp>
        <p:pic>
          <p:nvPicPr>
            <p:cNvPr id="2097192" name="图片 13" descr="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7"/>
            <a:srcRect/>
            <a:stretch>
              <a:fillRect/>
            </a:stretch>
          </p:blipFill>
          <p:spPr>
            <a:xfrm>
              <a:off x="16292" y="9773"/>
              <a:ext cx="820" cy="840"/>
            </a:xfrm>
            <a:prstGeom prst="rect"/>
          </p:spPr>
        </p:pic>
        <p:pic>
          <p:nvPicPr>
            <p:cNvPr id="2097193" name="图片 3" descr="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>
            <a:xfrm>
              <a:off x="18212" y="8112"/>
              <a:ext cx="841" cy="800"/>
            </a:xfrm>
            <a:prstGeom prst="rect"/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4"/>
          <p:cNvGrpSpPr/>
          <p:nvPr userDrawn="1"/>
        </p:nvGrpSpPr>
        <p:grpSpPr>
          <a:xfrm>
            <a:off x="-5080" y="-17145"/>
            <a:ext cx="4105910" cy="3638550"/>
            <a:chOff x="-8" y="-27"/>
            <a:chExt cx="4602" cy="4078"/>
          </a:xfrm>
        </p:grpSpPr>
        <p:grpSp>
          <p:nvGrpSpPr>
            <p:cNvPr id="88" name="组合 7"/>
            <p:cNvGrpSpPr/>
            <p:nvPr/>
          </p:nvGrpSpPr>
          <p:grpSpPr>
            <a:xfrm>
              <a:off x="-8" y="-27"/>
              <a:ext cx="4602" cy="4079"/>
              <a:chOff x="-8" y="-27"/>
              <a:chExt cx="6882" cy="6100"/>
            </a:xfrm>
          </p:grpSpPr>
          <p:pic>
            <p:nvPicPr>
              <p:cNvPr id="2097164" name="图片 5" descr="5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rcRect/>
              <a:stretch>
                <a:fillRect/>
              </a:stretch>
            </p:blipFill>
            <p:spPr>
              <a:xfrm>
                <a:off x="-8" y="-27"/>
                <a:ext cx="5920" cy="6100"/>
              </a:xfrm>
              <a:prstGeom prst="rect"/>
            </p:spPr>
          </p:pic>
          <p:pic>
            <p:nvPicPr>
              <p:cNvPr id="2097165" name="图片 6" descr="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rcRect/>
              <a:stretch>
                <a:fillRect/>
              </a:stretch>
            </p:blipFill>
            <p:spPr>
              <a:xfrm>
                <a:off x="-8" y="-27"/>
                <a:ext cx="6882" cy="4459"/>
              </a:xfrm>
              <a:prstGeom prst="rect"/>
            </p:spPr>
          </p:pic>
        </p:grpSp>
        <p:pic>
          <p:nvPicPr>
            <p:cNvPr id="2097166" name="图片 15" descr="9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>
            <a:xfrm>
              <a:off x="1878" y="397"/>
              <a:ext cx="831" cy="1004"/>
            </a:xfrm>
            <a:prstGeom prst="rect"/>
          </p:spPr>
        </p:pic>
        <p:pic>
          <p:nvPicPr>
            <p:cNvPr id="2097167" name="图片 18" descr="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>
            <a:xfrm>
              <a:off x="234" y="2064"/>
              <a:ext cx="841" cy="800"/>
            </a:xfrm>
            <a:prstGeom prst="rect"/>
          </p:spPr>
        </p:pic>
      </p:grpSp>
      <p:grpSp>
        <p:nvGrpSpPr>
          <p:cNvPr id="89" name="组合 11"/>
          <p:cNvGrpSpPr/>
          <p:nvPr userDrawn="1"/>
        </p:nvGrpSpPr>
        <p:grpSpPr>
          <a:xfrm>
            <a:off x="8197850" y="3562350"/>
            <a:ext cx="3999865" cy="3312160"/>
            <a:chOff x="14591" y="7002"/>
            <a:chExt cx="4618" cy="3824"/>
          </a:xfrm>
        </p:grpSpPr>
        <p:grpSp>
          <p:nvGrpSpPr>
            <p:cNvPr id="90" name="组合 10"/>
            <p:cNvGrpSpPr/>
            <p:nvPr/>
          </p:nvGrpSpPr>
          <p:grpSpPr>
            <a:xfrm>
              <a:off x="14591" y="7002"/>
              <a:ext cx="4618" cy="3825"/>
              <a:chOff x="3120" y="7540"/>
              <a:chExt cx="6520" cy="5400"/>
            </a:xfrm>
          </p:grpSpPr>
          <p:pic>
            <p:nvPicPr>
              <p:cNvPr id="2097168" name="图片 8" descr="6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5"/>
              <a:srcRect/>
              <a:stretch>
                <a:fillRect/>
              </a:stretch>
            </p:blipFill>
            <p:spPr>
              <a:xfrm>
                <a:off x="3120" y="7540"/>
                <a:ext cx="6520" cy="5400"/>
              </a:xfrm>
              <a:prstGeom prst="rect"/>
            </p:spPr>
          </p:pic>
          <p:pic>
            <p:nvPicPr>
              <p:cNvPr id="2097169" name="图片 9" descr="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6"/>
              <a:srcRect/>
              <a:stretch>
                <a:fillRect/>
              </a:stretch>
            </p:blipFill>
            <p:spPr>
              <a:xfrm>
                <a:off x="5280" y="9880"/>
                <a:ext cx="4360" cy="3060"/>
              </a:xfrm>
              <a:prstGeom prst="rect"/>
            </p:spPr>
          </p:pic>
        </p:grpSp>
        <p:pic>
          <p:nvPicPr>
            <p:cNvPr id="2097170" name="图片 13" descr="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7"/>
            <a:srcRect/>
            <a:stretch>
              <a:fillRect/>
            </a:stretch>
          </p:blipFill>
          <p:spPr>
            <a:xfrm>
              <a:off x="16292" y="9773"/>
              <a:ext cx="820" cy="840"/>
            </a:xfrm>
            <a:prstGeom prst="rect"/>
          </p:spPr>
        </p:pic>
        <p:pic>
          <p:nvPicPr>
            <p:cNvPr id="2097171" name="图片 3" descr="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>
            <a:xfrm>
              <a:off x="18212" y="8112"/>
              <a:ext cx="841" cy="800"/>
            </a:xfrm>
            <a:prstGeom prst="rect"/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anchor="ctr" anchorCtr="0" bIns="38100" lIns="101600" rIns="76200" rtlCol="0" tIns="38100" vert="horz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800" i="0" kern="1200" kumimoji="0" lang="zh-CN" noProof="1" normalizeH="0" spc="200" strike="noStrike" u="none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615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anchor="t" anchorCtr="0" bIns="38100" lIns="101600" rIns="76200" tIns="38100">
            <a:noAutofit/>
          </a:bodyPr>
          <a:lstStyle>
            <a:lvl1pPr eaLnBrk="1" fontAlgn="auto" hangingPunct="1" indent="0" latinLnBrk="0" marL="0">
              <a:lnSpc>
                <a:spcPct val="100000"/>
              </a:lnSpc>
              <a:spcAft>
                <a:spcPts val="0"/>
              </a:spcAft>
              <a:buNone/>
              <a:defRPr baseline="0" b="1" cap="none" sz="2000" kern="1200" normalizeH="0" spc="200" strike="noStrike" u="none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/>
              <a:t>单击此处编辑文本</a:t>
            </a:r>
            <a:endParaRPr altLang="en-US" dirty="0" lang="zh-CN"/>
          </a:p>
        </p:txBody>
      </p:sp>
      <p:sp>
        <p:nvSpPr>
          <p:cNvPr id="1048616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617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anchor="t" anchorCtr="0" bIns="38100" lIns="101600" rIns="76200" rtlCol="0" tIns="38100" vert="horz">
            <a:noAutofit/>
          </a:bodyPr>
          <a:lstStyle>
            <a:lvl1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altLang="en-US" baseline="0" b="1" cap="none" dirty="0" sz="2000" i="0" kern="1200" kumimoji="0" lang="zh-CN" noProof="1" normalizeH="0" spc="20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618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619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0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621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anchor="ctr" anchorCtr="0" bIns="38100" lIns="101600" rIns="76200" rtlCol="0" tIns="38100" vert="horz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800" i="0" kern="1200" kumimoji="0" lang="zh-CN" noProof="1" normalizeH="0" spc="200" strike="noStrike" u="none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598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9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600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62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0" latinLnBrk="0" lvl="0" marL="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626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bIns="0" lIns="101600" rIns="82550" rtlCol="0" tIns="0" vert="horz">
            <a:norm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1048627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9EFD9D74-47D9-4702-A33C-335B63B48DBF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628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dirty="0" lang="zh-CN"/>
          </a:p>
        </p:txBody>
      </p:sp>
      <p:sp>
        <p:nvSpPr>
          <p:cNvPr id="1048629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FABC47A4-756D-490B-A52F-7D9E2C9FC05F}" type="slidenum">
              <a:rPr altLang="en-US" lang="zh-CN" smtClean="0"/>
            </a:fld>
            <a:endParaRPr altLang="en-US" lang="zh-CN"/>
          </a:p>
        </p:txBody>
      </p:sp>
      <p:sp>
        <p:nvSpPr>
          <p:cNvPr id="1048630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anchor="ctr" anchorCtr="0" bIns="38100" lIns="101600" rIns="76200" rtlCol="0" tIns="38100" vert="eaVert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spcAft>
                <a:spcPts val="0"/>
              </a:spcAft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606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eaLnBrk="1" fontAlgn="auto" hangingPunct="1" indent="0" latinLnBrk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eaLnBrk="1" fontAlgn="auto" hangingPunct="1" indent="0" latinLnBrk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eaLnBrk="1" fontAlgn="auto" hangingPunct="1" indent="0" latinLnBrk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eaLnBrk="1" fontAlgn="auto" hangingPunct="1" indent="0" latinLnBrk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eaLnBrk="1" fontAlgn="auto" hangingPunct="1" indent="0" latinLnBrk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0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60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ags" Target="../tags/tag35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Arial Black" panose="020B0A04020102020204" charset="0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eaLnBrk="1" fontAlgn="auto" hangingPunct="1" latinLnBrk="0" rtl="0">
        <a:lnSpc>
          <a:spcPct val="100000"/>
        </a:lnSpc>
        <a:spcBef>
          <a:spcPct val="0"/>
        </a:spcBef>
        <a:buNone/>
        <a:defRPr b="1" cap="none" sz="2800" kern="1200" normalizeH="0" spc="200" strike="noStrike" u="none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fontAlgn="auto" hangingPunct="1" indent="-228600" latinLnBrk="0" marL="2286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fontAlgn="auto" hangingPunct="1" indent="-228600" latinLnBrk="0" marL="6858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algn="l" pos="1609725"/>
        </a:tabLst>
        <a:defRPr baseline="0" cap="none" sz="1600" kern="1200" normalizeH="0" spc="150" strike="noStrike" u="none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fontAlgn="auto" hangingPunct="1" indent="-228600" latinLnBrk="0" marL="11430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fontAlgn="auto" hangingPunct="1" indent="-228600" latinLnBrk="0" marL="16002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fontAlgn="auto" hangingPunct="1" indent="-228600" latinLnBrk="0" marL="20574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2.jpeg"/><Relationship Id="rId9" Type="http://schemas.openxmlformats.org/officeDocument/2006/relationships/tags" Target="../tags/tag37.xml"/><Relationship Id="rId10" Type="http://schemas.openxmlformats.org/officeDocument/2006/relationships/slideLayout" Target="../slideLayouts/slideLayout3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jpeg"/><Relationship Id="rId6" Type="http://schemas.openxmlformats.org/officeDocument/2006/relationships/tags" Target="../tags/tag38.xml"/><Relationship Id="rId7" Type="http://schemas.openxmlformats.org/officeDocument/2006/relationships/slideLayout" Target="../slideLayouts/slideLayout3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4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4.jpeg"/><Relationship Id="rId3" Type="http://schemas.openxmlformats.org/officeDocument/2006/relationships/tags" Target="../tags/tag39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3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4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3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4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3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3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3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4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3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3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1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slideLayout" Target="../slideLayouts/slideLayout1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slideLayout" Target="../slideLayouts/slideLayout3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tags" Target="../tags/tag40.xm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29" name=""/>
        <p:cNvGrpSpPr/>
        <p:nvPr/>
      </p:nvGrpSpPr>
      <p:grpSpPr>
        <a:xfrm/>
      </p:grpSpPr>
      <p:pic>
        <p:nvPicPr>
          <p:cNvPr id="2097160" name="图片 14" descr="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0345420" y="640715"/>
            <a:ext cx="1181100" cy="1193800"/>
          </a:xfrm>
          <a:prstGeom prst="rect"/>
        </p:spPr>
      </p:pic>
      <p:pic>
        <p:nvPicPr>
          <p:cNvPr id="2097161" name="图片 16" descr="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8718550" y="1662430"/>
            <a:ext cx="1168400" cy="1548765"/>
          </a:xfrm>
          <a:prstGeom prst="rect"/>
        </p:spPr>
      </p:pic>
      <p:pic>
        <p:nvPicPr>
          <p:cNvPr id="2097162" name="图片 17" descr="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8503920" y="-7620"/>
            <a:ext cx="1841500" cy="1028700"/>
          </a:xfrm>
          <a:prstGeom prst="rect"/>
        </p:spPr>
      </p:pic>
      <p:pic>
        <p:nvPicPr>
          <p:cNvPr id="2097163" name="图片 19" descr="1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682625" y="5151120"/>
            <a:ext cx="1467485" cy="1588135"/>
          </a:xfrm>
          <a:prstGeom prst="rect"/>
        </p:spPr>
      </p:pic>
      <p:sp>
        <p:nvSpPr>
          <p:cNvPr id="1048577" name="矩形 32"/>
          <p:cNvSpPr/>
          <p:nvPr/>
        </p:nvSpPr>
        <p:spPr>
          <a:xfrm rot="16200000">
            <a:off x="4082404" y="11134"/>
            <a:ext cx="1554480" cy="9274831"/>
          </a:xfrm>
          <a:prstGeom prst="rect"/>
          <a:effectLst>
            <a:outerShdw algn="ctr" blurRad="50800" dir="5400000" dist="50800" rotWithShape="0" sx="1000" sy="1000">
              <a:srgbClr val="000000"/>
            </a:outerShdw>
          </a:effectLst>
        </p:spPr>
        <p:txBody>
          <a:bodyPr vert="eaVert" wrap="square">
            <a:spAutoFit/>
          </a:bodyPr>
          <a:p>
            <a:pPr algn="ctr">
              <a:lnSpc>
                <a:spcPct val="150000"/>
              </a:lnSpc>
            </a:pPr>
            <a:r>
              <a:rPr altLang="zh-CN" sz="2000" i="0" lang="fa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محبوبه بخشایی</a:t>
            </a:r>
            <a:endParaRPr altLang="zh-CN" sz="2400" i="0" lang="en-US">
              <a:solidFill>
                <a:srgbClr val="3D7183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altLang="zh-CN" sz="2000" i="0" lang="fa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ناظر</a:t>
            </a:r>
            <a:r>
              <a:rPr altLang="fa" sz="2000" i="0" lang="en-US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altLang="fa" sz="2000" i="0" lang="fa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استانی</a:t>
            </a:r>
            <a:r>
              <a:rPr altLang="fa" sz="2000" i="0" lang="en-US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altLang="fa" sz="2000" i="0" lang="fa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جشنواره</a:t>
            </a:r>
            <a:r>
              <a:rPr altLang="fa" sz="2000" i="0" lang="en-US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altLang="fa" sz="2000" i="0" lang="fa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نوجوان خوارزمی</a:t>
            </a:r>
            <a:endParaRPr altLang="zh-CN" sz="2400" i="0" lang="en-US">
              <a:solidFill>
                <a:srgbClr val="3D7183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altLang="zh-CN" sz="2000" i="0" lang="fa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استان</a:t>
            </a:r>
            <a:r>
              <a:rPr altLang="fa" sz="2000" i="0" lang="en-US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altLang="fa" sz="2000" i="0" lang="fa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چهارمحال و</a:t>
            </a:r>
            <a:r>
              <a:rPr altLang="fa" sz="2000" i="0" lang="en-US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altLang="fa" sz="2000" i="0" lang="fa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بختیاری</a:t>
            </a:r>
            <a:r>
              <a:rPr altLang="fa" sz="2000" i="0" lang="en-US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altLang="zh-CN" sz="1200" i="0" lang="en-US">
              <a:solidFill>
                <a:srgbClr val="3D7183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0" name="组合 26"/>
          <p:cNvGrpSpPr/>
          <p:nvPr/>
        </p:nvGrpSpPr>
        <p:grpSpPr>
          <a:xfrm>
            <a:off x="9452610" y="1883410"/>
            <a:ext cx="376555" cy="377190"/>
            <a:chOff x="8750" y="796"/>
            <a:chExt cx="593" cy="594"/>
          </a:xfrm>
        </p:grpSpPr>
        <p:sp>
          <p:nvSpPr>
            <p:cNvPr id="1048578" name="椭圆 24"/>
            <p:cNvSpPr/>
            <p:nvPr/>
          </p:nvSpPr>
          <p:spPr>
            <a:xfrm>
              <a:off x="8750" y="1250"/>
              <a:ext cx="140" cy="140"/>
            </a:xfrm>
            <a:prstGeom prst="ellipse"/>
            <a:noFill/>
            <a:ln w="0">
              <a:solidFill>
                <a:srgbClr val="3D7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cxnSp>
          <p:nvCxnSpPr>
            <p:cNvPr id="3145728" name="直接连接符 25"/>
            <p:cNvCxnSpPr>
              <a:cxnSpLocks/>
              <a:stCxn id="1048578" idx="7"/>
            </p:cNvCxnSpPr>
            <p:nvPr/>
          </p:nvCxnSpPr>
          <p:spPr>
            <a:xfrm flipV="1">
              <a:off x="8869" y="796"/>
              <a:ext cx="474" cy="475"/>
            </a:xfrm>
            <a:prstGeom prst="line"/>
            <a:ln w="0">
              <a:solidFill>
                <a:srgbClr val="3D71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28"/>
          <p:cNvGrpSpPr/>
          <p:nvPr/>
        </p:nvGrpSpPr>
        <p:grpSpPr>
          <a:xfrm>
            <a:off x="2391410" y="3364230"/>
            <a:ext cx="376555" cy="377190"/>
            <a:chOff x="8750" y="796"/>
            <a:chExt cx="593" cy="594"/>
          </a:xfrm>
        </p:grpSpPr>
        <p:sp>
          <p:nvSpPr>
            <p:cNvPr id="1048579" name="椭圆 29"/>
            <p:cNvSpPr/>
            <p:nvPr/>
          </p:nvSpPr>
          <p:spPr>
            <a:xfrm>
              <a:off x="8750" y="1250"/>
              <a:ext cx="140" cy="140"/>
            </a:xfrm>
            <a:prstGeom prst="ellipse"/>
            <a:noFill/>
            <a:ln w="0">
              <a:solidFill>
                <a:srgbClr val="3D7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cxnSp>
          <p:nvCxnSpPr>
            <p:cNvPr id="3145729" name="直接连接符 30"/>
            <p:cNvCxnSpPr>
              <a:cxnSpLocks/>
              <a:stCxn id="1048579" idx="7"/>
            </p:cNvCxnSpPr>
            <p:nvPr/>
          </p:nvCxnSpPr>
          <p:spPr>
            <a:xfrm flipV="1">
              <a:off x="8869" y="796"/>
              <a:ext cx="474" cy="475"/>
            </a:xfrm>
            <a:prstGeom prst="line"/>
            <a:ln w="0">
              <a:solidFill>
                <a:srgbClr val="3D71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45730" name="直接连接符 33"/>
          <p:cNvCxnSpPr>
            <a:cxnSpLocks/>
          </p:cNvCxnSpPr>
          <p:nvPr/>
        </p:nvCxnSpPr>
        <p:spPr>
          <a:xfrm flipV="1">
            <a:off x="9541510" y="2260600"/>
            <a:ext cx="432435" cy="431800"/>
          </a:xfrm>
          <a:prstGeom prst="line"/>
          <a:ln>
            <a:solidFill>
              <a:srgbClr val="3D7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34"/>
          <p:cNvCxnSpPr>
            <a:cxnSpLocks/>
          </p:cNvCxnSpPr>
          <p:nvPr/>
        </p:nvCxnSpPr>
        <p:spPr>
          <a:xfrm flipV="1">
            <a:off x="2391410" y="3781425"/>
            <a:ext cx="432435" cy="431800"/>
          </a:xfrm>
          <a:prstGeom prst="line"/>
          <a:ln>
            <a:solidFill>
              <a:srgbClr val="3D7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9"/>
          <p:cNvGrpSpPr/>
          <p:nvPr/>
        </p:nvGrpSpPr>
        <p:grpSpPr>
          <a:xfrm rot="16200000">
            <a:off x="6975475" y="2538095"/>
            <a:ext cx="408305" cy="549275"/>
            <a:chOff x="6641" y="3434"/>
            <a:chExt cx="718" cy="865"/>
          </a:xfrm>
        </p:grpSpPr>
        <p:sp>
          <p:nvSpPr>
            <p:cNvPr id="1048580" name="燕尾形 35"/>
            <p:cNvSpPr/>
            <p:nvPr/>
          </p:nvSpPr>
          <p:spPr>
            <a:xfrm rot="5400000" flipV="1">
              <a:off x="6810" y="3265"/>
              <a:ext cx="380" cy="719"/>
            </a:xfrm>
            <a:prstGeom prst="chevron">
              <a:avLst>
                <a:gd name="adj" fmla="val 85673"/>
              </a:avLst>
            </a:prstGeom>
            <a:solidFill>
              <a:srgbClr val="3D7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581" name="燕尾形 36"/>
            <p:cNvSpPr/>
            <p:nvPr/>
          </p:nvSpPr>
          <p:spPr>
            <a:xfrm rot="5400000" flipV="1">
              <a:off x="6810" y="3523"/>
              <a:ext cx="380" cy="719"/>
            </a:xfrm>
            <a:prstGeom prst="chevron">
              <a:avLst>
                <a:gd name="adj" fmla="val 85673"/>
              </a:avLst>
            </a:prstGeom>
            <a:solidFill>
              <a:srgbClr val="3D7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582" name="燕尾形 37"/>
            <p:cNvSpPr/>
            <p:nvPr/>
          </p:nvSpPr>
          <p:spPr>
            <a:xfrm rot="5400000" flipV="1">
              <a:off x="6810" y="3750"/>
              <a:ext cx="380" cy="719"/>
            </a:xfrm>
            <a:prstGeom prst="chevron">
              <a:avLst>
                <a:gd name="adj" fmla="val 85673"/>
              </a:avLst>
            </a:prstGeom>
            <a:solidFill>
              <a:srgbClr val="3D7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583" name="Text Box 1"/>
          <p:cNvSpPr txBox="1"/>
          <p:nvPr/>
        </p:nvSpPr>
        <p:spPr>
          <a:xfrm>
            <a:off x="3131820" y="892811"/>
            <a:ext cx="6291581" cy="1539239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b="1" sz="4800" lang="fa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نمونه</a:t>
            </a:r>
            <a:r>
              <a:rPr altLang="fa" b="1" sz="4800" lang="en-US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fa" b="1" sz="4800" lang="fa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ای</a:t>
            </a:r>
            <a:r>
              <a:rPr altLang="fa" b="1" sz="4800" lang="en-US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fa" b="1" sz="4800" lang="fa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از</a:t>
            </a:r>
            <a:r>
              <a:rPr altLang="fa" b="1" sz="4800" lang="en-US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fa" b="1" sz="4800" lang="fa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تصاویر</a:t>
            </a:r>
            <a:r>
              <a:rPr altLang="fa" b="1" sz="4800" lang="en-US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fa" b="1" sz="4800" lang="fa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مفهومی</a:t>
            </a:r>
            <a:endParaRPr b="1" sz="4800" lang="en-US">
              <a:solidFill>
                <a:srgbClr val="66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altLang="fa" b="1" sz="4800" lang="fa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جشنواره</a:t>
            </a:r>
            <a:r>
              <a:rPr altLang="fa" b="1" sz="4800" lang="en-US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fa" b="1" sz="4800" lang="fa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نوجوان خوارزمي</a:t>
            </a:r>
            <a:r>
              <a:rPr altLang="fa" b="1" sz="4800" lang="en-US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b="1" sz="4800" lang="en-US">
              <a:solidFill>
                <a:srgbClr val="66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47606" y="545871"/>
            <a:ext cx="5329725" cy="576625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498272" y="391660"/>
            <a:ext cx="5195455" cy="6074679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48661" y="254241"/>
            <a:ext cx="7494678" cy="634951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86969" y="396317"/>
            <a:ext cx="6418060" cy="6065365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56196" y="0"/>
            <a:ext cx="6679607" cy="643925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72672" y="499581"/>
            <a:ext cx="7748016" cy="5200801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-701" t="1720" r="700" b="16255"/>
          <a:stretch>
            <a:fillRect/>
          </a:stretch>
        </p:blipFill>
        <p:spPr>
          <a:xfrm rot="0">
            <a:off x="2609112" y="669504"/>
            <a:ext cx="6592772" cy="5518992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5601"/>
          <a:stretch>
            <a:fillRect/>
          </a:stretch>
        </p:blipFill>
        <p:spPr>
          <a:xfrm rot="0">
            <a:off x="2632363" y="617291"/>
            <a:ext cx="6927272" cy="5039091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10924" r="0" b="21848"/>
          <a:stretch>
            <a:fillRect/>
          </a:stretch>
        </p:blipFill>
        <p:spPr>
          <a:xfrm rot="0">
            <a:off x="3497901" y="578541"/>
            <a:ext cx="5115378" cy="6140609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0127"/>
          <a:stretch>
            <a:fillRect/>
          </a:stretch>
        </p:blipFill>
        <p:spPr>
          <a:xfrm rot="0">
            <a:off x="2923916" y="0"/>
            <a:ext cx="6702073" cy="659162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/>
      </p:grpSpPr>
      <p:pic>
        <p:nvPicPr>
          <p:cNvPr id="2097172" name="图片 14" descr="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1203940" y="548005"/>
            <a:ext cx="754380" cy="762635"/>
          </a:xfrm>
          <a:prstGeom prst="rect"/>
        </p:spPr>
      </p:pic>
      <p:pic>
        <p:nvPicPr>
          <p:cNvPr id="2097173" name="图片 16" descr="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0866120" y="3120390"/>
            <a:ext cx="838835" cy="1111885"/>
          </a:xfrm>
          <a:prstGeom prst="rect"/>
        </p:spPr>
      </p:pic>
      <p:pic>
        <p:nvPicPr>
          <p:cNvPr id="2097174" name="图片 17" descr="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9062720" y="-7620"/>
            <a:ext cx="1282700" cy="716280"/>
          </a:xfrm>
          <a:prstGeom prst="rect"/>
        </p:spPr>
      </p:pic>
      <p:pic>
        <p:nvPicPr>
          <p:cNvPr id="2097175" name="图片 19" descr="1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682625" y="5151120"/>
            <a:ext cx="1467485" cy="1588135"/>
          </a:xfrm>
          <a:prstGeom prst="rect"/>
        </p:spPr>
      </p:pic>
      <p:pic>
        <p:nvPicPr>
          <p:cNvPr id="2097176" name="图片 13" descr="10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10345420" y="6205855"/>
            <a:ext cx="520700" cy="533400"/>
          </a:xfrm>
          <a:prstGeom prst="rect"/>
        </p:spPr>
      </p:pic>
      <p:pic>
        <p:nvPicPr>
          <p:cNvPr id="2097177" name="图片 15" descr="9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>
          <a:xfrm>
            <a:off x="1192530" y="252095"/>
            <a:ext cx="527685" cy="637540"/>
          </a:xfrm>
          <a:prstGeom prst="rect"/>
        </p:spPr>
      </p:pic>
      <p:pic>
        <p:nvPicPr>
          <p:cNvPr id="2097178" name="图片 18" descr="12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>
          <a:xfrm>
            <a:off x="148590" y="1310640"/>
            <a:ext cx="534035" cy="508000"/>
          </a:xfrm>
          <a:prstGeom prst="rect"/>
        </p:spPr>
      </p:pic>
      <p:pic>
        <p:nvPicPr>
          <p:cNvPr id="2097179" name="图片 1" descr="12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>
          <a:xfrm>
            <a:off x="11564620" y="5151120"/>
            <a:ext cx="534035" cy="508000"/>
          </a:xfrm>
          <a:prstGeom prst="rect"/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2728967" y="788896"/>
            <a:ext cx="6648973" cy="5280207"/>
          </a:xfrm>
          <a:prstGeom prst="rect"/>
        </p:spPr>
      </p:pic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0292"/>
          <a:stretch>
            <a:fillRect/>
          </a:stretch>
        </p:blipFill>
        <p:spPr>
          <a:xfrm rot="0">
            <a:off x="2837445" y="352909"/>
            <a:ext cx="6517111" cy="6152180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4650"/>
          <a:stretch>
            <a:fillRect/>
          </a:stretch>
        </p:blipFill>
        <p:spPr>
          <a:xfrm rot="0">
            <a:off x="2147037" y="704072"/>
            <a:ext cx="7412597" cy="5773585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11884" r="0" b="0"/>
          <a:stretch>
            <a:fillRect/>
          </a:stretch>
        </p:blipFill>
        <p:spPr>
          <a:xfrm rot="0">
            <a:off x="3888592" y="1336427"/>
            <a:ext cx="4414817" cy="5319082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3835"/>
          <a:stretch>
            <a:fillRect/>
          </a:stretch>
        </p:blipFill>
        <p:spPr>
          <a:xfrm rot="0">
            <a:off x="2668805" y="474404"/>
            <a:ext cx="6854391" cy="5909193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3851"/>
          <a:stretch>
            <a:fillRect/>
          </a:stretch>
        </p:blipFill>
        <p:spPr>
          <a:xfrm rot="0">
            <a:off x="2067689" y="694248"/>
            <a:ext cx="7248435" cy="5839769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40577" y="358696"/>
            <a:ext cx="6037482" cy="6140609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5564" t="0" r="19320" b="0"/>
          <a:stretch>
            <a:fillRect/>
          </a:stretch>
        </p:blipFill>
        <p:spPr>
          <a:xfrm rot="0">
            <a:off x="2366815" y="397277"/>
            <a:ext cx="6869547" cy="5982282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16181" y="1473532"/>
            <a:ext cx="9328727" cy="4761391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7255"/>
          <a:stretch>
            <a:fillRect/>
          </a:stretch>
        </p:blipFill>
        <p:spPr>
          <a:xfrm rot="0">
            <a:off x="3529888" y="248773"/>
            <a:ext cx="5796088" cy="6360455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4893"/>
          <a:stretch>
            <a:fillRect/>
          </a:stretch>
        </p:blipFill>
        <p:spPr>
          <a:xfrm rot="0">
            <a:off x="2706632" y="491759"/>
            <a:ext cx="6778735" cy="587448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/>
      </p:grpSpPr>
      <p:grpSp>
        <p:nvGrpSpPr>
          <p:cNvPr id="93" name="组合 26"/>
          <p:cNvGrpSpPr/>
          <p:nvPr/>
        </p:nvGrpSpPr>
        <p:grpSpPr>
          <a:xfrm>
            <a:off x="6876415" y="1663700"/>
            <a:ext cx="376555" cy="377190"/>
            <a:chOff x="8750" y="796"/>
            <a:chExt cx="593" cy="594"/>
          </a:xfrm>
        </p:grpSpPr>
        <p:sp>
          <p:nvSpPr>
            <p:cNvPr id="1048586" name="椭圆 24"/>
            <p:cNvSpPr/>
            <p:nvPr/>
          </p:nvSpPr>
          <p:spPr>
            <a:xfrm>
              <a:off x="8750" y="1250"/>
              <a:ext cx="140" cy="140"/>
            </a:xfrm>
            <a:prstGeom prst="ellipse"/>
            <a:noFill/>
            <a:ln w="0">
              <a:solidFill>
                <a:srgbClr val="3D7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>
                <a:solidFill>
                  <a:srgbClr val="3D7183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3145732" name="直接连接符 25"/>
            <p:cNvCxnSpPr>
              <a:cxnSpLocks/>
              <a:stCxn id="1048586" idx="7"/>
            </p:cNvCxnSpPr>
            <p:nvPr/>
          </p:nvCxnSpPr>
          <p:spPr>
            <a:xfrm flipV="1">
              <a:off x="8869" y="796"/>
              <a:ext cx="474" cy="475"/>
            </a:xfrm>
            <a:prstGeom prst="line"/>
            <a:ln w="0">
              <a:solidFill>
                <a:srgbClr val="3D71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28"/>
          <p:cNvGrpSpPr/>
          <p:nvPr/>
        </p:nvGrpSpPr>
        <p:grpSpPr>
          <a:xfrm>
            <a:off x="4817745" y="3467735"/>
            <a:ext cx="376555" cy="377190"/>
            <a:chOff x="8750" y="796"/>
            <a:chExt cx="593" cy="594"/>
          </a:xfrm>
        </p:grpSpPr>
        <p:sp>
          <p:nvSpPr>
            <p:cNvPr id="1048587" name="椭圆 29"/>
            <p:cNvSpPr/>
            <p:nvPr/>
          </p:nvSpPr>
          <p:spPr>
            <a:xfrm>
              <a:off x="8750" y="1250"/>
              <a:ext cx="140" cy="140"/>
            </a:xfrm>
            <a:prstGeom prst="ellipse"/>
            <a:noFill/>
            <a:ln w="0">
              <a:solidFill>
                <a:srgbClr val="3D7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>
                <a:solidFill>
                  <a:srgbClr val="3D7183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3145733" name="直接连接符 30"/>
            <p:cNvCxnSpPr>
              <a:cxnSpLocks/>
              <a:stCxn id="1048587" idx="7"/>
            </p:cNvCxnSpPr>
            <p:nvPr/>
          </p:nvCxnSpPr>
          <p:spPr>
            <a:xfrm flipV="1">
              <a:off x="8869" y="796"/>
              <a:ext cx="474" cy="475"/>
            </a:xfrm>
            <a:prstGeom prst="line"/>
            <a:ln w="0">
              <a:solidFill>
                <a:srgbClr val="3D71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45734" name="直接连接符 33"/>
          <p:cNvCxnSpPr>
            <a:cxnSpLocks/>
          </p:cNvCxnSpPr>
          <p:nvPr/>
        </p:nvCxnSpPr>
        <p:spPr>
          <a:xfrm flipV="1">
            <a:off x="6951980" y="2856865"/>
            <a:ext cx="432435" cy="431800"/>
          </a:xfrm>
          <a:prstGeom prst="line"/>
          <a:ln>
            <a:solidFill>
              <a:srgbClr val="3D7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直接连接符 34"/>
          <p:cNvCxnSpPr>
            <a:cxnSpLocks/>
          </p:cNvCxnSpPr>
          <p:nvPr/>
        </p:nvCxnSpPr>
        <p:spPr>
          <a:xfrm flipV="1">
            <a:off x="4817745" y="4639310"/>
            <a:ext cx="432435" cy="431800"/>
          </a:xfrm>
          <a:prstGeom prst="line"/>
          <a:ln>
            <a:solidFill>
              <a:srgbClr val="3D7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81" name="图片 14" descr="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1214100" y="2005965"/>
            <a:ext cx="848360" cy="857885"/>
          </a:xfrm>
          <a:prstGeom prst="rect"/>
        </p:spPr>
      </p:pic>
      <p:pic>
        <p:nvPicPr>
          <p:cNvPr id="2097182" name="图片 1" descr="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3261995" y="5323840"/>
            <a:ext cx="838835" cy="1111885"/>
          </a:xfrm>
          <a:prstGeom prst="rect"/>
        </p:spPr>
      </p:pic>
      <p:pic>
        <p:nvPicPr>
          <p:cNvPr id="2097183" name="图片 2" descr="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8511540" y="-17145"/>
            <a:ext cx="1833880" cy="1024255"/>
          </a:xfrm>
          <a:prstGeom prst="rect"/>
        </p:spPr>
      </p:pic>
      <p:pic>
        <p:nvPicPr>
          <p:cNvPr id="2097184" name="图片 19" descr="1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17245" y="4679950"/>
            <a:ext cx="1467485" cy="1588135"/>
          </a:xfrm>
          <a:prstGeom prst="rect"/>
        </p:spPr>
      </p:pic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2416617" y="895126"/>
            <a:ext cx="8046468" cy="4628327"/>
          </a:xfrm>
          <a:prstGeom prst="rect"/>
        </p:spPr>
      </p:pic>
    </p:spTree>
    <p:custDataLst>
      <p:tags r:id="rId6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325089" y="1392536"/>
            <a:ext cx="6823365" cy="5033305"/>
          </a:xfrm>
          <a:prstGeom prst="rect"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7930"/>
          <a:stretch>
            <a:fillRect/>
          </a:stretch>
        </p:blipFill>
        <p:spPr>
          <a:xfrm rot="0">
            <a:off x="2516381" y="271913"/>
            <a:ext cx="6795786" cy="6314172"/>
          </a:xfrm>
          <a:prstGeom prst="rect"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51544" y="605719"/>
            <a:ext cx="7192819" cy="6097821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39271" y="559080"/>
            <a:ext cx="9040092" cy="5681271"/>
          </a:xfrm>
          <a:prstGeom prst="rect"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51544" y="675145"/>
            <a:ext cx="6361546" cy="5507709"/>
          </a:xfrm>
          <a:prstGeom prst="rect"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3908" y="1424473"/>
            <a:ext cx="6280728" cy="5166135"/>
          </a:xfrm>
          <a:prstGeom prst="rect"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71339" y="344115"/>
            <a:ext cx="5849323" cy="6169771"/>
          </a:xfrm>
          <a:prstGeom prst="rect"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76969" y="0"/>
            <a:ext cx="4838062" cy="6858000"/>
          </a:xfrm>
          <a:prstGeom prst="rect"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376873" y="381837"/>
            <a:ext cx="5438252" cy="6094326"/>
          </a:xfrm>
          <a:prstGeom prst="rect"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73884" y="312476"/>
            <a:ext cx="7044230" cy="623304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/>
      </p:grpSpPr>
      <p:pic>
        <p:nvPicPr>
          <p:cNvPr id="2097194" name="图片 8" descr="1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 rot="3960000">
            <a:off x="614680" y="2124075"/>
            <a:ext cx="2755900" cy="2982595"/>
          </a:xfrm>
          <a:prstGeom prst="rect"/>
        </p:spPr>
      </p:pic>
      <p:pic>
        <p:nvPicPr>
          <p:cNvPr id="209719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584797" y="817504"/>
            <a:ext cx="6119091" cy="5222992"/>
          </a:xfrm>
          <a:prstGeom prst="rect"/>
        </p:spPr>
      </p:pic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99984" y="520685"/>
            <a:ext cx="5403939" cy="5839769"/>
          </a:xfrm>
          <a:prstGeom prst="rect"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53045" y="301986"/>
            <a:ext cx="8485909" cy="6254027"/>
          </a:xfrm>
          <a:prstGeom prst="rect"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39879" y="393407"/>
            <a:ext cx="6277239" cy="6071184"/>
          </a:xfrm>
          <a:prstGeom prst="rect"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95863" y="987557"/>
            <a:ext cx="5761182" cy="5276749"/>
          </a:xfrm>
          <a:prstGeom prst="rect"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01454" y="808210"/>
            <a:ext cx="7389091" cy="5241580"/>
          </a:xfrm>
          <a:prstGeom prst="rect"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364170" y="509079"/>
            <a:ext cx="6539991" cy="5839841"/>
          </a:xfrm>
          <a:prstGeom prst="rect"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494112" y="441202"/>
            <a:ext cx="5850322" cy="5975596"/>
          </a:xfrm>
          <a:prstGeom prst="rect"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9371"/>
          <a:stretch>
            <a:fillRect/>
          </a:stretch>
        </p:blipFill>
        <p:spPr>
          <a:xfrm rot="0">
            <a:off x="2791330" y="342210"/>
            <a:ext cx="5754972" cy="6173578"/>
          </a:xfrm>
          <a:prstGeom prst="rect"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58194" y="345298"/>
            <a:ext cx="4875613" cy="6512702"/>
          </a:xfrm>
          <a:prstGeom prst="rect"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97909" y="1259471"/>
            <a:ext cx="6396182" cy="497668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8100"/>
          <a:stretch>
            <a:fillRect/>
          </a:stretch>
        </p:blipFill>
        <p:spPr>
          <a:xfrm rot="0">
            <a:off x="3464090" y="620648"/>
            <a:ext cx="5263820" cy="5616704"/>
          </a:xfrm>
          <a:prstGeom prst="rect"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38655" y="0"/>
            <a:ext cx="5914689" cy="6858000"/>
          </a:xfrm>
          <a:prstGeom prst="rect"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358813" y="0"/>
            <a:ext cx="5474373" cy="6858000"/>
          </a:xfrm>
          <a:prstGeom prst="rect"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481367" y="0"/>
            <a:ext cx="4441538" cy="6858000"/>
          </a:xfrm>
          <a:prstGeom prst="rect"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558399" y="378172"/>
            <a:ext cx="6264381" cy="6101654"/>
          </a:xfrm>
          <a:prstGeom prst="rect"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432506" y="315209"/>
            <a:ext cx="5823441" cy="6227580"/>
          </a:xfrm>
          <a:prstGeom prst="rect"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58178">
            <a:off x="2650590" y="349082"/>
            <a:ext cx="6890820" cy="6159834"/>
          </a:xfrm>
          <a:prstGeom prst="rect"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74516" y="237570"/>
            <a:ext cx="6842966" cy="6382859"/>
          </a:xfrm>
          <a:prstGeom prst="rect"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6105"/>
          <a:stretch>
            <a:fillRect/>
          </a:stretch>
        </p:blipFill>
        <p:spPr>
          <a:xfrm rot="0">
            <a:off x="1853045" y="808210"/>
            <a:ext cx="8485909" cy="4921587"/>
          </a:xfrm>
          <a:prstGeom prst="rect"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58351" y="-193935"/>
            <a:ext cx="6842967" cy="6382859"/>
          </a:xfrm>
          <a:prstGeom prst="rect"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22863" y="495797"/>
            <a:ext cx="6546273" cy="5866405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57444" y="560826"/>
            <a:ext cx="6784480" cy="5736347"/>
          </a:xfrm>
          <a:prstGeom prst="rect"/>
        </p:spPr>
      </p:pic>
      <p:sp>
        <p:nvSpPr>
          <p:cNvPr id="1048588" name=""/>
          <p:cNvSpPr txBox="1"/>
          <p:nvPr/>
        </p:nvSpPr>
        <p:spPr>
          <a:xfrm>
            <a:off x="2957444" y="1506522"/>
            <a:ext cx="3112393" cy="929640"/>
          </a:xfrm>
          <a:prstGeom prst="rect"/>
          <a:solidFill>
            <a:srgbClr val="92D04F"/>
          </a:solidFill>
        </p:spPr>
        <p:txBody>
          <a:bodyPr rtlCol="0" wrap="square">
            <a:spAutoFit/>
          </a:bodyPr>
          <a:p>
            <a:pPr algn="ctr"/>
            <a:r>
              <a:rPr sz="2800" lang="fa">
                <a:solidFill>
                  <a:srgbClr val="000000"/>
                </a:solidFill>
              </a:rPr>
              <a:t>دهمی</a:t>
            </a:r>
            <a:r>
              <a:rPr sz="2800" lang="fa">
                <a:solidFill>
                  <a:srgbClr val="000000"/>
                </a:solidFill>
              </a:rPr>
              <a:t>ن</a:t>
            </a:r>
            <a:r>
              <a:rPr altLang="fa" sz="2800" lang="en-US">
                <a:solidFill>
                  <a:srgbClr val="000000"/>
                </a:solidFill>
              </a:rPr>
              <a:t> </a:t>
            </a:r>
            <a:r>
              <a:rPr altLang="fa" sz="2800" lang="fa">
                <a:solidFill>
                  <a:srgbClr val="000000"/>
                </a:solidFill>
              </a:rPr>
              <a:t>جشنواره</a:t>
            </a:r>
            <a:r>
              <a:rPr altLang="fa" sz="2800" lang="en-US">
                <a:solidFill>
                  <a:srgbClr val="000000"/>
                </a:solidFill>
              </a:rPr>
              <a:t> </a:t>
            </a:r>
            <a:r>
              <a:rPr altLang="fa" sz="2800" lang="fa">
                <a:solidFill>
                  <a:srgbClr val="000000"/>
                </a:solidFill>
              </a:rPr>
              <a:t>نوجوان خوارزمی</a:t>
            </a:r>
            <a:r>
              <a:rPr altLang="fa" sz="2800" lang="en-US">
                <a:solidFill>
                  <a:srgbClr val="000000"/>
                </a:solidFill>
              </a:rPr>
              <a:t> </a:t>
            </a:r>
            <a:endParaRPr sz="2800" lang="fa-E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36091" y="472655"/>
            <a:ext cx="7123545" cy="6155676"/>
          </a:xfrm>
          <a:prstGeom prst="rect"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58" name=""/>
        <p:cNvGrpSpPr/>
        <p:nvPr/>
      </p:nvGrpSpPr>
      <p:grpSpPr>
        <a:xfrm/>
      </p:grpSpPr>
      <p:pic>
        <p:nvPicPr>
          <p:cNvPr id="2097252" name="图片 14" descr="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0345420" y="640715"/>
            <a:ext cx="1181100" cy="1193800"/>
          </a:xfrm>
          <a:prstGeom prst="rect"/>
        </p:spPr>
      </p:pic>
      <p:pic>
        <p:nvPicPr>
          <p:cNvPr id="2097253" name="图片 16" descr="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8718550" y="1662430"/>
            <a:ext cx="1168400" cy="1548765"/>
          </a:xfrm>
          <a:prstGeom prst="rect"/>
        </p:spPr>
      </p:pic>
      <p:pic>
        <p:nvPicPr>
          <p:cNvPr id="2097254" name="图片 17" descr="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8503920" y="-7620"/>
            <a:ext cx="1841500" cy="1028700"/>
          </a:xfrm>
          <a:prstGeom prst="rect"/>
        </p:spPr>
      </p:pic>
      <p:pic>
        <p:nvPicPr>
          <p:cNvPr id="2097255" name="图片 19" descr="1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682625" y="5151120"/>
            <a:ext cx="1467485" cy="1588135"/>
          </a:xfrm>
          <a:prstGeom prst="rect"/>
        </p:spPr>
      </p:pic>
      <p:grpSp>
        <p:nvGrpSpPr>
          <p:cNvPr id="159" name="组合 26"/>
          <p:cNvGrpSpPr/>
          <p:nvPr/>
        </p:nvGrpSpPr>
        <p:grpSpPr>
          <a:xfrm>
            <a:off x="9452610" y="1883410"/>
            <a:ext cx="376555" cy="377190"/>
            <a:chOff x="8750" y="796"/>
            <a:chExt cx="593" cy="594"/>
          </a:xfrm>
        </p:grpSpPr>
        <p:sp>
          <p:nvSpPr>
            <p:cNvPr id="1048589" name="椭圆 24"/>
            <p:cNvSpPr/>
            <p:nvPr/>
          </p:nvSpPr>
          <p:spPr>
            <a:xfrm>
              <a:off x="8750" y="1250"/>
              <a:ext cx="140" cy="140"/>
            </a:xfrm>
            <a:prstGeom prst="ellipse"/>
            <a:noFill/>
            <a:ln w="0">
              <a:solidFill>
                <a:srgbClr val="3D7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cxnSp>
          <p:nvCxnSpPr>
            <p:cNvPr id="3145736" name="直接连接符 25"/>
            <p:cNvCxnSpPr>
              <a:cxnSpLocks/>
              <a:stCxn id="1048589" idx="7"/>
            </p:cNvCxnSpPr>
            <p:nvPr/>
          </p:nvCxnSpPr>
          <p:spPr>
            <a:xfrm flipV="1">
              <a:off x="8869" y="796"/>
              <a:ext cx="474" cy="475"/>
            </a:xfrm>
            <a:prstGeom prst="line"/>
            <a:ln w="0">
              <a:solidFill>
                <a:srgbClr val="3D71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组合 28"/>
          <p:cNvGrpSpPr/>
          <p:nvPr/>
        </p:nvGrpSpPr>
        <p:grpSpPr>
          <a:xfrm>
            <a:off x="2391410" y="3364230"/>
            <a:ext cx="376555" cy="377190"/>
            <a:chOff x="8750" y="796"/>
            <a:chExt cx="593" cy="594"/>
          </a:xfrm>
        </p:grpSpPr>
        <p:sp>
          <p:nvSpPr>
            <p:cNvPr id="1048590" name="椭圆 29"/>
            <p:cNvSpPr/>
            <p:nvPr/>
          </p:nvSpPr>
          <p:spPr>
            <a:xfrm>
              <a:off x="8750" y="1250"/>
              <a:ext cx="140" cy="140"/>
            </a:xfrm>
            <a:prstGeom prst="ellipse"/>
            <a:noFill/>
            <a:ln w="0">
              <a:solidFill>
                <a:srgbClr val="3D7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cxnSp>
          <p:nvCxnSpPr>
            <p:cNvPr id="3145737" name="直接连接符 30"/>
            <p:cNvCxnSpPr>
              <a:cxnSpLocks/>
              <a:stCxn id="1048590" idx="7"/>
            </p:cNvCxnSpPr>
            <p:nvPr/>
          </p:nvCxnSpPr>
          <p:spPr>
            <a:xfrm flipV="1">
              <a:off x="8869" y="796"/>
              <a:ext cx="474" cy="475"/>
            </a:xfrm>
            <a:prstGeom prst="line"/>
            <a:ln w="0">
              <a:solidFill>
                <a:srgbClr val="3D71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45738" name="直接连接符 33"/>
          <p:cNvCxnSpPr>
            <a:cxnSpLocks/>
          </p:cNvCxnSpPr>
          <p:nvPr/>
        </p:nvCxnSpPr>
        <p:spPr>
          <a:xfrm flipV="1">
            <a:off x="9541510" y="2260600"/>
            <a:ext cx="432435" cy="431800"/>
          </a:xfrm>
          <a:prstGeom prst="line"/>
          <a:ln>
            <a:solidFill>
              <a:srgbClr val="3D7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连接符 34"/>
          <p:cNvCxnSpPr>
            <a:cxnSpLocks/>
          </p:cNvCxnSpPr>
          <p:nvPr/>
        </p:nvCxnSpPr>
        <p:spPr>
          <a:xfrm flipV="1">
            <a:off x="2391410" y="3781425"/>
            <a:ext cx="432435" cy="431800"/>
          </a:xfrm>
          <a:prstGeom prst="line"/>
          <a:ln>
            <a:solidFill>
              <a:srgbClr val="3D7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组合 39"/>
          <p:cNvGrpSpPr/>
          <p:nvPr/>
        </p:nvGrpSpPr>
        <p:grpSpPr>
          <a:xfrm rot="16200000">
            <a:off x="9358630" y="3055620"/>
            <a:ext cx="408305" cy="549275"/>
            <a:chOff x="6641" y="3434"/>
            <a:chExt cx="718" cy="865"/>
          </a:xfrm>
        </p:grpSpPr>
        <p:sp>
          <p:nvSpPr>
            <p:cNvPr id="1048591" name="燕尾形 35"/>
            <p:cNvSpPr/>
            <p:nvPr/>
          </p:nvSpPr>
          <p:spPr>
            <a:xfrm rot="5400000" flipV="1">
              <a:off x="6810" y="3265"/>
              <a:ext cx="380" cy="719"/>
            </a:xfrm>
            <a:prstGeom prst="chevron">
              <a:avLst>
                <a:gd name="adj" fmla="val 85673"/>
              </a:avLst>
            </a:prstGeom>
            <a:solidFill>
              <a:srgbClr val="3D7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592" name="燕尾形 36"/>
            <p:cNvSpPr/>
            <p:nvPr/>
          </p:nvSpPr>
          <p:spPr>
            <a:xfrm rot="5400000" flipV="1">
              <a:off x="6810" y="3523"/>
              <a:ext cx="380" cy="719"/>
            </a:xfrm>
            <a:prstGeom prst="chevron">
              <a:avLst>
                <a:gd name="adj" fmla="val 85673"/>
              </a:avLst>
            </a:prstGeom>
            <a:solidFill>
              <a:srgbClr val="3D7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593" name="燕尾形 37"/>
            <p:cNvSpPr/>
            <p:nvPr/>
          </p:nvSpPr>
          <p:spPr>
            <a:xfrm rot="5400000" flipV="1">
              <a:off x="6810" y="3750"/>
              <a:ext cx="380" cy="719"/>
            </a:xfrm>
            <a:prstGeom prst="chevron">
              <a:avLst>
                <a:gd name="adj" fmla="val 85673"/>
              </a:avLst>
            </a:prstGeom>
            <a:solidFill>
              <a:srgbClr val="3D7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594" name="Text Box 1"/>
          <p:cNvSpPr txBox="1"/>
          <p:nvPr/>
        </p:nvSpPr>
        <p:spPr>
          <a:xfrm>
            <a:off x="2174890" y="2171700"/>
            <a:ext cx="7234221" cy="24790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sz="8000" lang="fa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سپاس</a:t>
            </a:r>
            <a:r>
              <a:rPr altLang="fa" b="1" sz="8000" lang="en-US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fa" b="1" sz="8000" lang="fa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از</a:t>
            </a:r>
            <a:r>
              <a:rPr altLang="fa" b="1" sz="8000" lang="en-US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fa" b="1" sz="8000" lang="fa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نگاه</a:t>
            </a:r>
            <a:r>
              <a:rPr altLang="fa" b="1" sz="8000" lang="en-US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fa" b="1" sz="8000" lang="fa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گرانقدرتان</a:t>
            </a:r>
            <a:r>
              <a:rPr altLang="fa" b="1" sz="8000" lang="en-US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b="1" sz="8000" lang="en-US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25302" y="623919"/>
            <a:ext cx="5971054" cy="561016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74517" y="695424"/>
            <a:ext cx="6842967" cy="546715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2557505" y="381543"/>
            <a:ext cx="7076989" cy="6094914"/>
          </a:xfrm>
          <a:prstGeom prst="rect"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Arial Black"/>
        <a:cs typeface=""/>
      </a:majorFont>
      <a:minorFont>
        <a:latin typeface="Arial"/>
        <a:ea typeface="Arial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 Black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 Black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Presentation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STK-L21</dc:creator>
  <cp:lastModifiedBy>wps</cp:lastModifiedBy>
  <dcterms:created xsi:type="dcterms:W3CDTF">۲۰۱۹-۰۴-۰۶T۰۴:۲۱:۰۰Z</dcterms:created>
  <dcterms:modified xsi:type="dcterms:W3CDTF">۲۰۲۳-۱۲-۲۵T۱۳:۲۳:۲۶Z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1033-11.2.0.10382</vt:lpwstr>
  </property>
  <property fmtid="{D5CDD505-2E9C-101B-9397-08002B2CF9AE}" pid="3" name="ICV">
    <vt:lpwstr>b5e13d9196b14002af86fadd92475454</vt:lpwstr>
  </property>
</Properties>
</file>